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68" r:id="rId5"/>
    <p:sldId id="271" r:id="rId6"/>
    <p:sldId id="258" r:id="rId7"/>
    <p:sldId id="267" r:id="rId8"/>
    <p:sldId id="272" r:id="rId9"/>
    <p:sldId id="266" r:id="rId10"/>
    <p:sldId id="265" r:id="rId11"/>
    <p:sldId id="264" r:id="rId12"/>
    <p:sldId id="269" r:id="rId13"/>
    <p:sldId id="270" r:id="rId14"/>
    <p:sldId id="261" r:id="rId15"/>
  </p:sldIdLst>
  <p:sldSz cx="12192000" cy="6858000"/>
  <p:notesSz cx="6858000" cy="9144000"/>
  <p:embeddedFontLst>
    <p:embeddedFont>
      <p:font typeface="HY견고딕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B2FC"/>
    <a:srgbClr val="BF586D"/>
    <a:srgbClr val="C1444D"/>
    <a:srgbClr val="3D3D3D"/>
    <a:srgbClr val="1A1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79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310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66700" dist="635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04874" y="812800"/>
            <a:ext cx="10093325" cy="5194300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41300" dist="88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 userDrawn="1"/>
        </p:nvSpPr>
        <p:spPr>
          <a:xfrm rot="16200000">
            <a:off x="1297773" y="980355"/>
            <a:ext cx="4516290" cy="4516290"/>
          </a:xfrm>
          <a:prstGeom prst="ellipse">
            <a:avLst/>
          </a:prstGeom>
          <a:gradFill flip="none" rotWithShape="1">
            <a:gsLst>
              <a:gs pos="0">
                <a:srgbClr val="1BB2FD"/>
              </a:gs>
              <a:gs pos="100000">
                <a:srgbClr val="C1444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7"/>
          <p:cNvSpPr/>
          <p:nvPr userDrawn="1"/>
        </p:nvSpPr>
        <p:spPr>
          <a:xfrm>
            <a:off x="1360469" y="819148"/>
            <a:ext cx="9637729" cy="5190357"/>
          </a:xfrm>
          <a:custGeom>
            <a:avLst/>
            <a:gdLst>
              <a:gd name="connsiteX0" fmla="*/ 0 w 6020814"/>
              <a:gd name="connsiteY0" fmla="*/ 0 h 5190357"/>
              <a:gd name="connsiteX1" fmla="*/ 6020814 w 6020814"/>
              <a:gd name="connsiteY1" fmla="*/ 0 h 5190357"/>
              <a:gd name="connsiteX2" fmla="*/ 6020814 w 6020814"/>
              <a:gd name="connsiteY2" fmla="*/ 5190357 h 5190357"/>
              <a:gd name="connsiteX3" fmla="*/ 0 w 6020814"/>
              <a:gd name="connsiteY3" fmla="*/ 5190357 h 5190357"/>
              <a:gd name="connsiteX4" fmla="*/ 0 w 6020814"/>
              <a:gd name="connsiteY4" fmla="*/ 0 h 5190357"/>
              <a:gd name="connsiteX0" fmla="*/ 3133725 w 6020814"/>
              <a:gd name="connsiteY0" fmla="*/ 0 h 5199882"/>
              <a:gd name="connsiteX1" fmla="*/ 6020814 w 6020814"/>
              <a:gd name="connsiteY1" fmla="*/ 9525 h 5199882"/>
              <a:gd name="connsiteX2" fmla="*/ 6020814 w 6020814"/>
              <a:gd name="connsiteY2" fmla="*/ 5199882 h 5199882"/>
              <a:gd name="connsiteX3" fmla="*/ 0 w 6020814"/>
              <a:gd name="connsiteY3" fmla="*/ 5199882 h 5199882"/>
              <a:gd name="connsiteX4" fmla="*/ 3133725 w 6020814"/>
              <a:gd name="connsiteY4" fmla="*/ 0 h 5199882"/>
              <a:gd name="connsiteX0" fmla="*/ 1455715 w 6020814"/>
              <a:gd name="connsiteY0" fmla="*/ 0 h 5190357"/>
              <a:gd name="connsiteX1" fmla="*/ 6020814 w 6020814"/>
              <a:gd name="connsiteY1" fmla="*/ 0 h 5190357"/>
              <a:gd name="connsiteX2" fmla="*/ 6020814 w 6020814"/>
              <a:gd name="connsiteY2" fmla="*/ 5190357 h 5190357"/>
              <a:gd name="connsiteX3" fmla="*/ 0 w 6020814"/>
              <a:gd name="connsiteY3" fmla="*/ 5190357 h 5190357"/>
              <a:gd name="connsiteX4" fmla="*/ 1455715 w 6020814"/>
              <a:gd name="connsiteY4" fmla="*/ 0 h 51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0814" h="5190357">
                <a:moveTo>
                  <a:pt x="1455715" y="0"/>
                </a:moveTo>
                <a:lnTo>
                  <a:pt x="6020814" y="0"/>
                </a:lnTo>
                <a:lnTo>
                  <a:pt x="6020814" y="5190357"/>
                </a:lnTo>
                <a:lnTo>
                  <a:pt x="0" y="5190357"/>
                </a:lnTo>
                <a:lnTo>
                  <a:pt x="1455715" y="0"/>
                </a:lnTo>
                <a:close/>
              </a:path>
            </a:pathLst>
          </a:custGeom>
          <a:solidFill>
            <a:srgbClr val="1A191C"/>
          </a:solidFill>
          <a:ln>
            <a:noFill/>
          </a:ln>
          <a:effectLst>
            <a:outerShdw blurRad="177800" dir="10800000" sx="101000" sy="10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1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A1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66700" dist="635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04874" y="812800"/>
            <a:ext cx="10093325" cy="5194300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41300" dist="88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A1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66700" dist="635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28792" y="847724"/>
            <a:ext cx="11734416" cy="5762625"/>
          </a:xfrm>
          <a:prstGeom prst="rect">
            <a:avLst/>
          </a:prstGeom>
          <a:solidFill>
            <a:srgbClr val="1A191C"/>
          </a:solidFill>
          <a:ln>
            <a:noFill/>
          </a:ln>
          <a:effectLst>
            <a:outerShdw blurRad="241300" dist="88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insuck/Survey-project" TargetMode="External"/><Relationship Id="rId2" Type="http://schemas.openxmlformats.org/officeDocument/2006/relationships/hyperlink" Target="https://ponybuhagom.tistory.com/440?category=61135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6935" y="3136613"/>
            <a:ext cx="395813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rgbClr val="C144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프로젝트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2941" y="3769013"/>
            <a:ext cx="182614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200" spc="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학번 </a:t>
            </a:r>
            <a:r>
              <a:rPr lang="en-US" altLang="ko-KR" sz="1200" spc="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2018775050</a:t>
            </a:r>
          </a:p>
          <a:p>
            <a:pPr algn="ctr"/>
            <a:r>
              <a:rPr lang="ko-KR" altLang="en-US" sz="1200" spc="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 </a:t>
            </a:r>
            <a:r>
              <a:rPr lang="en-US" altLang="ko-KR" sz="1200" spc="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200" spc="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이인석</a:t>
            </a:r>
          </a:p>
        </p:txBody>
      </p:sp>
    </p:spTree>
    <p:extLst>
      <p:ext uri="{BB962C8B-B14F-4D97-AF65-F5344CB8AC3E}">
        <p14:creationId xmlns:p14="http://schemas.microsoft.com/office/powerpoint/2010/main" val="1125923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379142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009/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4" name="설문조사영상">
            <a:hlinkClick r:id="" action="ppaction://media"/>
            <a:extLst>
              <a:ext uri="{FF2B5EF4-FFF2-40B4-BE49-F238E27FC236}">
                <a16:creationId xmlns:a16="http://schemas.microsoft.com/office/drawing/2014/main" id="{044DDBA9-9421-0C74-BD33-CC0549FC1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8354" y="1065954"/>
            <a:ext cx="7978498" cy="52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419377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010/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관리자모드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2" name="관리자모드">
            <a:hlinkClick r:id="" action="ppaction://media"/>
            <a:extLst>
              <a:ext uri="{FF2B5EF4-FFF2-40B4-BE49-F238E27FC236}">
                <a16:creationId xmlns:a16="http://schemas.microsoft.com/office/drawing/2014/main" id="{FC1A7695-C7B2-BB13-BDE2-3963683C77F2}"/>
              </a:ext>
            </a:extLst>
          </p:cNvPr>
          <p:cNvPicPr preferRelativeResize="0"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156" y="984646"/>
            <a:ext cx="7345688" cy="52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3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6229" y="3838783"/>
            <a:ext cx="769954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출처</a:t>
            </a:r>
            <a:endParaRPr lang="en-US" altLang="ko-KR" sz="12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템플릿 </a:t>
            </a:r>
            <a:r>
              <a:rPr lang="en-US" altLang="ko-KR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https://ponybuhagom.tistory.com/440?category=611354</a:t>
            </a:r>
            <a:endParaRPr lang="en-US" altLang="ko-KR" sz="12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200" spc="3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Github</a:t>
            </a:r>
            <a:r>
              <a:rPr lang="en-US" altLang="ko-KR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en-US" altLang="ko-KR" sz="12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https://github.com/Leeinsuck/Survey-project</a:t>
            </a:r>
            <a:endParaRPr lang="en-US" altLang="ko-KR" sz="12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ko-KR" altLang="en-US" sz="12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5619" y="3136613"/>
            <a:ext cx="280076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rgbClr val="C144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lang="ko-KR" altLang="en-US" sz="3200" b="1" spc="300" dirty="0">
              <a:solidFill>
                <a:srgbClr val="C144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81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499848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001/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시작페이지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ADF04-2497-E637-A52D-302327A8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" y="1893756"/>
            <a:ext cx="5731966" cy="43161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C3F7E1-D7FC-1090-F8EF-FA55803F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91" y="2559464"/>
            <a:ext cx="5282897" cy="29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1022106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002/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시작페이지</a:t>
            </a:r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en-US" altLang="ko-KR" sz="32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PictureBox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로 그림 넣기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F0304-4478-4846-8724-599EC91DB407}"/>
              </a:ext>
            </a:extLst>
          </p:cNvPr>
          <p:cNvSpPr txBox="1"/>
          <p:nvPr/>
        </p:nvSpPr>
        <p:spPr>
          <a:xfrm>
            <a:off x="6207867" y="2456895"/>
            <a:ext cx="5731966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실행시키는 버튼을 톱니바퀴모양을 넣기 위해 </a:t>
            </a:r>
            <a:r>
              <a:rPr lang="en-US" altLang="ko-KR" sz="24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PictureBox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폼에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추가 시키고 </a:t>
            </a:r>
            <a:r>
              <a:rPr lang="en-US" altLang="ko-KR" sz="24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PictureBox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옵션에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이미지를 추가시키고 사이즈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SizeMode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속성에 </a:t>
            </a:r>
            <a:r>
              <a:rPr lang="en-US" altLang="ko-KR" sz="24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StretchImage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옵션으로 바꿔주면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이미지가 </a:t>
            </a:r>
            <a:r>
              <a:rPr lang="en-US" altLang="ko-KR" sz="2400" b="1" dirty="0" err="1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PictureBox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크기로 사이즈가 맞춰집니다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ADF04-2497-E637-A52D-302327A8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" y="1893756"/>
            <a:ext cx="5731966" cy="431613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5C3175-6107-7C49-2526-1DD7E145BD13}"/>
              </a:ext>
            </a:extLst>
          </p:cNvPr>
          <p:cNvCxnSpPr>
            <a:cxnSpLocks/>
          </p:cNvCxnSpPr>
          <p:nvPr/>
        </p:nvCxnSpPr>
        <p:spPr>
          <a:xfrm>
            <a:off x="4874004" y="2170592"/>
            <a:ext cx="385893" cy="23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0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444544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003/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</a:t>
            </a:r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0E0858-01B1-8ECD-954E-B8501020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1" y="851903"/>
            <a:ext cx="4591367" cy="895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E4D0AE-6FC0-E7D9-09F0-66CF84112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1" y="1952037"/>
            <a:ext cx="4591367" cy="984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3B810C-ED3C-2440-D8CD-FECF83C4D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1" y="3140887"/>
            <a:ext cx="4591367" cy="1071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EA72BC-8CD2-368F-B6D2-7A9095C8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1" y="4416258"/>
            <a:ext cx="4591367" cy="9830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DA06DA-2FC6-683B-54D7-3B31ACD34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71" y="5603485"/>
            <a:ext cx="4467306" cy="897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F3035B-DA27-BAF3-0DD1-2969CC50E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7" y="1559615"/>
            <a:ext cx="5955905" cy="44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444544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004/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</a:t>
            </a:r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095CC5-52DB-B3BA-FE96-FF5C9CD1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12" y="1630899"/>
            <a:ext cx="5883150" cy="460287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97DE48-7F8A-7B98-B21F-693ED9ACA963}"/>
              </a:ext>
            </a:extLst>
          </p:cNvPr>
          <p:cNvCxnSpPr>
            <a:cxnSpLocks/>
          </p:cNvCxnSpPr>
          <p:nvPr/>
        </p:nvCxnSpPr>
        <p:spPr>
          <a:xfrm flipH="1" flipV="1">
            <a:off x="4437776" y="3334625"/>
            <a:ext cx="1367406" cy="76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5C3175-6107-7C49-2526-1DD7E145BD13}"/>
              </a:ext>
            </a:extLst>
          </p:cNvPr>
          <p:cNvCxnSpPr/>
          <p:nvPr/>
        </p:nvCxnSpPr>
        <p:spPr>
          <a:xfrm flipH="1">
            <a:off x="4983061" y="4102217"/>
            <a:ext cx="822121" cy="29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5F0304-4478-4846-8724-599EC91DB407}"/>
              </a:ext>
            </a:extLst>
          </p:cNvPr>
          <p:cNvSpPr txBox="1"/>
          <p:nvPr/>
        </p:nvSpPr>
        <p:spPr>
          <a:xfrm>
            <a:off x="6535025" y="2694288"/>
            <a:ext cx="547800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라디오 버튼은 그룹당 하나만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체크가 되어 왼쪽 그림과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같이 문항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번에 하나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문항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번과 문항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번은 </a:t>
            </a:r>
            <a:endParaRPr lang="en-US" altLang="ko-KR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개중에 하나만 선택해야 하기 때문에 패널을 두개 사용했습니다</a:t>
            </a:r>
            <a:r>
              <a:rPr lang="en-US" altLang="ko-KR" sz="24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400" b="1" dirty="0">
              <a:gradFill>
                <a:gsLst>
                  <a:gs pos="0">
                    <a:srgbClr val="1BB2FD"/>
                  </a:gs>
                  <a:gs pos="100000">
                    <a:srgbClr val="C1444D"/>
                  </a:gs>
                </a:gsLst>
                <a:path path="circle">
                  <a:fillToRect r="100000" b="100000"/>
                </a:path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79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444544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005/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</a:t>
            </a:r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97DE48-7F8A-7B98-B21F-693ED9ACA963}"/>
              </a:ext>
            </a:extLst>
          </p:cNvPr>
          <p:cNvCxnSpPr>
            <a:cxnSpLocks/>
          </p:cNvCxnSpPr>
          <p:nvPr/>
        </p:nvCxnSpPr>
        <p:spPr>
          <a:xfrm flipH="1" flipV="1">
            <a:off x="4437776" y="3334625"/>
            <a:ext cx="1367406" cy="76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5C3175-6107-7C49-2526-1DD7E145BD13}"/>
              </a:ext>
            </a:extLst>
          </p:cNvPr>
          <p:cNvCxnSpPr/>
          <p:nvPr/>
        </p:nvCxnSpPr>
        <p:spPr>
          <a:xfrm flipH="1">
            <a:off x="4983061" y="4102217"/>
            <a:ext cx="822121" cy="29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D5201C8-B9F9-9B0F-79B0-F771CD449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27" y="1096841"/>
            <a:ext cx="7351346" cy="5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553549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006/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설문조사 마지막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EB6DD-1594-758E-57DD-F6CF3B1B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16" y="3385352"/>
            <a:ext cx="4836572" cy="994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BA2E45-447D-81B2-7241-4F31DC08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" y="1691564"/>
            <a:ext cx="6055212" cy="438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7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28" y="310733"/>
            <a:ext cx="607249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007/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로그인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567329-AD36-0124-D1B4-C5EFAE637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" y="1140902"/>
            <a:ext cx="3868649" cy="2993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F2B1F-8144-931D-BD5D-0DBB253D5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" y="4379651"/>
            <a:ext cx="3867690" cy="2257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2B1A83-51B6-7F5F-21FB-BC6E00DE9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79" y="1189095"/>
            <a:ext cx="5650942" cy="2896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4BC4DB-509B-8C2A-820C-923C59341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79" y="4614524"/>
            <a:ext cx="5650943" cy="17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3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341A23-8FFB-F619-A0CA-3F65EFC5B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2" y="1526796"/>
            <a:ext cx="6025570" cy="4592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328" y="310733"/>
            <a:ext cx="473078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008/ </a:t>
            </a:r>
            <a:r>
              <a:rPr lang="ko-KR" altLang="en-US" sz="3200" b="1" dirty="0">
                <a:gradFill>
                  <a:gsLst>
                    <a:gs pos="0">
                      <a:srgbClr val="1BB2FD"/>
                    </a:gs>
                    <a:gs pos="100000">
                      <a:srgbClr val="C1444D"/>
                    </a:gs>
                  </a:gsLst>
                  <a:path path="circle">
                    <a:fillToRect r="100000" b="100000"/>
                  </a:path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모드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2077" y="7403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3D3D3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0C0131-DB52-7913-2589-B4D0DE27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27" y="1729532"/>
            <a:ext cx="4967861" cy="1079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E9641D-1E94-2563-AB78-4D71CBC23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27" y="3046743"/>
            <a:ext cx="4796751" cy="27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92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166</Words>
  <Application>Microsoft Office PowerPoint</Application>
  <PresentationFormat>와이드스크린</PresentationFormat>
  <Paragraphs>38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Light</vt:lpstr>
      <vt:lpstr>HY견고딕</vt:lpstr>
      <vt:lpstr>Arial</vt:lpstr>
      <vt:lpstr>맑은 고딕</vt:lpstr>
      <vt:lpstr>메인, 마무리 슬라이드</vt:lpstr>
      <vt:lpstr>목차 슬라이드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 경구</cp:lastModifiedBy>
  <cp:revision>10</cp:revision>
  <dcterms:created xsi:type="dcterms:W3CDTF">2017-12-23T06:49:12Z</dcterms:created>
  <dcterms:modified xsi:type="dcterms:W3CDTF">2022-06-14T09:32:01Z</dcterms:modified>
</cp:coreProperties>
</file>